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0" r:id="rId7"/>
    <p:sldId id="264" r:id="rId8"/>
    <p:sldId id="262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05DD-EBD5-47F4-B562-CB6BE28C746B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38A3-99D9-423C-93B7-C779C425EB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05DD-EBD5-47F4-B562-CB6BE28C746B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38A3-99D9-423C-93B7-C779C425EB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05DD-EBD5-47F4-B562-CB6BE28C746B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38A3-99D9-423C-93B7-C779C425EB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05DD-EBD5-47F4-B562-CB6BE28C746B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38A3-99D9-423C-93B7-C779C425EB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05DD-EBD5-47F4-B562-CB6BE28C746B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38A3-99D9-423C-93B7-C779C425EB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05DD-EBD5-47F4-B562-CB6BE28C746B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38A3-99D9-423C-93B7-C779C425EB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05DD-EBD5-47F4-B562-CB6BE28C746B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38A3-99D9-423C-93B7-C779C425EB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05DD-EBD5-47F4-B562-CB6BE28C746B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38A3-99D9-423C-93B7-C779C425EB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05DD-EBD5-47F4-B562-CB6BE28C746B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38A3-99D9-423C-93B7-C779C425EB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05DD-EBD5-47F4-B562-CB6BE28C746B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38A3-99D9-423C-93B7-C779C425EB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05DD-EBD5-47F4-B562-CB6BE28C746B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38A3-99D9-423C-93B7-C779C425EB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105DD-EBD5-47F4-B562-CB6BE28C746B}" type="datetimeFigureOut">
              <a:rPr lang="pl-PL" smtClean="0"/>
              <a:t>2016-12-12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638A3-99D9-423C-93B7-C779C425EBF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pl-PL" dirty="0" smtClean="0"/>
              <a:t>Lekcja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1752600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Temat: </a:t>
            </a:r>
            <a:r>
              <a:rPr lang="pl-PL" b="1" dirty="0" smtClean="0">
                <a:solidFill>
                  <a:schemeClr val="tx1"/>
                </a:solidFill>
              </a:rPr>
              <a:t>Równoległobok i romb –  własności, obwód i ple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4" name="Równoległobok 3"/>
          <p:cNvSpPr/>
          <p:nvPr/>
        </p:nvSpPr>
        <p:spPr>
          <a:xfrm>
            <a:off x="611560" y="3501008"/>
            <a:ext cx="4392488" cy="165618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ównoległobok 4"/>
          <p:cNvSpPr/>
          <p:nvPr/>
        </p:nvSpPr>
        <p:spPr>
          <a:xfrm>
            <a:off x="5868144" y="3501008"/>
            <a:ext cx="2232248" cy="158417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043608" y="54452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Równoległobok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012160" y="53732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Romb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07704" y="476672"/>
            <a:ext cx="525658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Które figury są równoległobokami?</a:t>
            </a:r>
            <a:endParaRPr lang="pl-PL" dirty="0"/>
          </a:p>
        </p:txBody>
      </p:sp>
      <p:sp>
        <p:nvSpPr>
          <p:cNvPr id="3" name="Trójkąt równoramienny 2">
            <a:hlinkClick r:id="" action="ppaction://noaction" highlightClick="1"/>
          </p:cNvPr>
          <p:cNvSpPr/>
          <p:nvPr/>
        </p:nvSpPr>
        <p:spPr>
          <a:xfrm>
            <a:off x="323528" y="1124744"/>
            <a:ext cx="1512168" cy="1296144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2339752" y="1196752"/>
            <a:ext cx="288032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ównoległobok 4"/>
          <p:cNvSpPr/>
          <p:nvPr/>
        </p:nvSpPr>
        <p:spPr>
          <a:xfrm>
            <a:off x="251520" y="2636912"/>
            <a:ext cx="1656184" cy="1152128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267744" y="2636912"/>
            <a:ext cx="1224136" cy="22322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Trapez 6"/>
          <p:cNvSpPr/>
          <p:nvPr/>
        </p:nvSpPr>
        <p:spPr>
          <a:xfrm>
            <a:off x="3707904" y="2708920"/>
            <a:ext cx="2952328" cy="1440160"/>
          </a:xfrm>
          <a:prstGeom prst="trapezoi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z rogami ściętymi z jednej strony 7"/>
          <p:cNvSpPr/>
          <p:nvPr/>
        </p:nvSpPr>
        <p:spPr>
          <a:xfrm>
            <a:off x="5868144" y="1196752"/>
            <a:ext cx="2160240" cy="1224136"/>
          </a:xfrm>
          <a:prstGeom prst="snip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Równoległobok 8"/>
          <p:cNvSpPr/>
          <p:nvPr/>
        </p:nvSpPr>
        <p:spPr>
          <a:xfrm>
            <a:off x="3779912" y="4293096"/>
            <a:ext cx="3744416" cy="1080120"/>
          </a:xfrm>
          <a:prstGeom prst="parallelogram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Równoległobok 10"/>
          <p:cNvSpPr/>
          <p:nvPr/>
        </p:nvSpPr>
        <p:spPr>
          <a:xfrm rot="1007901">
            <a:off x="1217923" y="5436740"/>
            <a:ext cx="2520280" cy="1080120"/>
          </a:xfrm>
          <a:prstGeom prst="parallelogra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ześciokąt 11"/>
          <p:cNvSpPr/>
          <p:nvPr/>
        </p:nvSpPr>
        <p:spPr>
          <a:xfrm>
            <a:off x="395536" y="4077072"/>
            <a:ext cx="1368152" cy="144016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6948264" y="2708920"/>
            <a:ext cx="1296144" cy="13681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Romb 13"/>
          <p:cNvSpPr/>
          <p:nvPr/>
        </p:nvSpPr>
        <p:spPr>
          <a:xfrm>
            <a:off x="5724128" y="5157192"/>
            <a:ext cx="2160240" cy="14127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Strzałka w dół 14"/>
          <p:cNvSpPr/>
          <p:nvPr/>
        </p:nvSpPr>
        <p:spPr>
          <a:xfrm>
            <a:off x="4139952" y="4869160"/>
            <a:ext cx="1224136" cy="1700808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755576" y="476672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1.     Oblicz miary kątów wewnętrznych równoległoboku   </a:t>
            </a:r>
            <a:br>
              <a:rPr lang="pl-PL" dirty="0" smtClean="0"/>
            </a:br>
            <a:r>
              <a:rPr lang="pl-PL" dirty="0" smtClean="0"/>
              <a:t>          wiedzące, że miara kąta </a:t>
            </a:r>
            <a:r>
              <a:rPr lang="pl-PL" b="1" dirty="0" smtClean="0"/>
              <a:t>A</a:t>
            </a:r>
            <a:r>
              <a:rPr lang="pl-PL" dirty="0" smtClean="0"/>
              <a:t> wynosi </a:t>
            </a:r>
            <a:r>
              <a:rPr lang="pl-PL" b="1" dirty="0"/>
              <a:t>6</a:t>
            </a:r>
            <a:r>
              <a:rPr lang="pl-PL" b="1" dirty="0" smtClean="0"/>
              <a:t>0</a:t>
            </a:r>
            <a:r>
              <a:rPr lang="pl-PL" b="1" baseline="30000" dirty="0" smtClean="0"/>
              <a:t>0</a:t>
            </a:r>
            <a:r>
              <a:rPr lang="pl-PL" dirty="0" smtClean="0"/>
              <a:t> . </a:t>
            </a:r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96752"/>
            <a:ext cx="3888432" cy="185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3429000"/>
            <a:ext cx="32861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484784"/>
            <a:ext cx="36766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1259632" y="76470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2. Oblicz miary kątów wewnętrznych rombu wiedząc że </a:t>
            </a:r>
            <a:r>
              <a:rPr lang="el-GR" dirty="0" smtClean="0"/>
              <a:t>β</a:t>
            </a:r>
            <a:r>
              <a:rPr lang="pl-PL" dirty="0" smtClean="0"/>
              <a:t> = 50</a:t>
            </a:r>
            <a:r>
              <a:rPr lang="pl-PL" baseline="30000" dirty="0" smtClean="0"/>
              <a:t>0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3075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9636" y="4365104"/>
            <a:ext cx="27336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755576" y="476672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1.     Oblicz miary kątów wewnętrznych równoległoboku   </a:t>
            </a:r>
            <a:br>
              <a:rPr lang="pl-PL" dirty="0" smtClean="0"/>
            </a:br>
            <a:r>
              <a:rPr lang="pl-PL" dirty="0" smtClean="0"/>
              <a:t>          wiedzące, że miara kąta </a:t>
            </a:r>
            <a:r>
              <a:rPr lang="pl-PL" b="1" dirty="0" smtClean="0"/>
              <a:t>A</a:t>
            </a:r>
            <a:r>
              <a:rPr lang="pl-PL" dirty="0" smtClean="0"/>
              <a:t> wynosi </a:t>
            </a:r>
            <a:r>
              <a:rPr lang="pl-PL" b="1" dirty="0"/>
              <a:t>6</a:t>
            </a:r>
            <a:r>
              <a:rPr lang="pl-PL" b="1" dirty="0" smtClean="0"/>
              <a:t>0</a:t>
            </a:r>
            <a:r>
              <a:rPr lang="pl-PL" b="1" baseline="30000" dirty="0" smtClean="0"/>
              <a:t>0</a:t>
            </a:r>
            <a:r>
              <a:rPr lang="pl-PL" dirty="0" smtClean="0"/>
              <a:t> . </a:t>
            </a:r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96752"/>
            <a:ext cx="3888432" cy="185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429000"/>
            <a:ext cx="36290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484784"/>
            <a:ext cx="36766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1259632" y="76470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2. Oblicz miary kątów wewnętrznych rombu wiedząc że </a:t>
            </a:r>
            <a:r>
              <a:rPr lang="el-GR" dirty="0" smtClean="0"/>
              <a:t>β</a:t>
            </a:r>
            <a:r>
              <a:rPr lang="pl-PL" dirty="0" smtClean="0"/>
              <a:t> = 50</a:t>
            </a:r>
            <a:r>
              <a:rPr lang="pl-PL" baseline="30000" dirty="0" smtClean="0"/>
              <a:t>0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509120"/>
            <a:ext cx="57054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59</Words>
  <Application>Microsoft Office PowerPoint</Application>
  <PresentationFormat>Pokaz na ekranie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Lekcja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Lekcja</dc:title>
  <dc:creator>as</dc:creator>
  <cp:lastModifiedBy>as</cp:lastModifiedBy>
  <cp:revision>10</cp:revision>
  <dcterms:created xsi:type="dcterms:W3CDTF">2016-12-12T18:28:16Z</dcterms:created>
  <dcterms:modified xsi:type="dcterms:W3CDTF">2016-12-12T19:46:59Z</dcterms:modified>
</cp:coreProperties>
</file>